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27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8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4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00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5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6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20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91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7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44A6-6DC0-4AC5-A4F4-B3CF0AF5BC2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2379-E37B-46C2-9D2C-BA4FA62CA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635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500" y="105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1945 KVĚTEN 2024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POZVÁNKA NA OSLAVU VÝROČÍ OSVOBOZENÍ NAŠÍ VLASTI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377" y="1521303"/>
            <a:ext cx="8734678" cy="51303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000" b="1" dirty="0"/>
              <a:t>Ve středu 8. května v Horní Lipové 231 v areálu Kostelíku v Horách</a:t>
            </a:r>
          </a:p>
          <a:p>
            <a:pPr marL="0" indent="0" algn="ctr">
              <a:buNone/>
            </a:pPr>
            <a:endParaRPr lang="cs-CZ" sz="1600" b="1" dirty="0"/>
          </a:p>
          <a:p>
            <a:r>
              <a:rPr lang="cs-CZ" sz="2000" dirty="0"/>
              <a:t>V 11°° - Pietní akt s kladením věnců a svěcení </a:t>
            </a:r>
            <a:r>
              <a:rPr lang="cs-CZ" sz="2000"/>
              <a:t>nové ikony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	- </a:t>
            </a:r>
            <a:r>
              <a:rPr lang="cs-CZ" sz="2000" dirty="0" err="1"/>
              <a:t>Akafist</a:t>
            </a:r>
            <a:r>
              <a:rPr lang="cs-CZ" sz="2000" dirty="0"/>
              <a:t> sloužený za válečné zajatce biskupem </a:t>
            </a:r>
            <a:r>
              <a:rPr lang="cs-CZ" sz="2000" dirty="0" err="1"/>
              <a:t>Izaiášem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	- kulturní program s memoárovou četbou</a:t>
            </a:r>
          </a:p>
          <a:p>
            <a:pPr marL="0" indent="0">
              <a:buNone/>
            </a:pPr>
            <a:r>
              <a:rPr lang="cs-CZ" sz="2000" dirty="0"/>
              <a:t>	</a:t>
            </a:r>
          </a:p>
          <a:p>
            <a:pPr marL="0" indent="0">
              <a:buNone/>
            </a:pPr>
            <a:r>
              <a:rPr lang="cs-CZ" sz="2000" dirty="0"/>
              <a:t>	SRDEČNĚ ZVOU POŘADATELÉ ZE SPOLKU KOSTELÍK V HORÁCH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„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Vy mrtví spíte hluboko, a my tu jako vaše stíny,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    Žijeme jenom na oko, na druhé straně hlíny.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    Vy mrtví spěte, spěte dál! Po mnohých kabát máme dosud.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    Vnuk z jeho kapes vysypal, na svoji dlaň váš osud“.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</a:t>
            </a:r>
          </a:p>
          <a:p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377" y="3847153"/>
            <a:ext cx="4328757" cy="2882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715" y="1319002"/>
            <a:ext cx="3552080" cy="2368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6095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117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1945 KVĚTEN 2024 POZVÁNKA NA OSLAVU VÝROČÍ OSVOBOZENÍ NAŠÍ VLASTI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1945 KVĚTEN 2018</dc:title>
  <dc:creator>kratochvila</dc:creator>
  <cp:lastModifiedBy>Jana Sedláková</cp:lastModifiedBy>
  <cp:revision>29</cp:revision>
  <cp:lastPrinted>2022-04-28T12:03:02Z</cp:lastPrinted>
  <dcterms:created xsi:type="dcterms:W3CDTF">2018-04-01T08:20:28Z</dcterms:created>
  <dcterms:modified xsi:type="dcterms:W3CDTF">2024-04-08T08:51:49Z</dcterms:modified>
</cp:coreProperties>
</file>